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6" r:id="rId3"/>
    <p:sldId id="269" r:id="rId4"/>
    <p:sldId id="270" r:id="rId5"/>
    <p:sldId id="260" r:id="rId6"/>
    <p:sldId id="258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48C1-D867-4A62-ABFE-32D945A676C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0652-DF26-4878-87B1-DBB9412E5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06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48C1-D867-4A62-ABFE-32D945A676C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0652-DF26-4878-87B1-DBB9412E5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91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48C1-D867-4A62-ABFE-32D945A676C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0652-DF26-4878-87B1-DBB9412E5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6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48C1-D867-4A62-ABFE-32D945A676C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0652-DF26-4878-87B1-DBB9412E5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55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48C1-D867-4A62-ABFE-32D945A676C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0652-DF26-4878-87B1-DBB9412E5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56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48C1-D867-4A62-ABFE-32D945A676C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0652-DF26-4878-87B1-DBB9412E5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20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48C1-D867-4A62-ABFE-32D945A676C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0652-DF26-4878-87B1-DBB9412E5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3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48C1-D867-4A62-ABFE-32D945A676C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0652-DF26-4878-87B1-DBB9412E5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82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48C1-D867-4A62-ABFE-32D945A676C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0652-DF26-4878-87B1-DBB9412E5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79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48C1-D867-4A62-ABFE-32D945A676C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0652-DF26-4878-87B1-DBB9412E5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79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48C1-D867-4A62-ABFE-32D945A676C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0652-DF26-4878-87B1-DBB9412E5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1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948C1-D867-4A62-ABFE-32D945A676C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10652-DF26-4878-87B1-DBB9412E5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0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655" y="617758"/>
            <a:ext cx="7732689" cy="6029224"/>
          </a:xfrm>
        </p:spPr>
      </p:pic>
      <p:sp>
        <p:nvSpPr>
          <p:cNvPr id="5" name="TextBox 4"/>
          <p:cNvSpPr txBox="1"/>
          <p:nvPr/>
        </p:nvSpPr>
        <p:spPr>
          <a:xfrm>
            <a:off x="2709017" y="1016949"/>
            <a:ext cx="7178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SACSCOC team members change at the last minute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8834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30369" y="2580625"/>
            <a:ext cx="27810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Welcoming the </a:t>
            </a:r>
            <a:r>
              <a:rPr lang="en-US" sz="2400" dirty="0" smtClean="0"/>
              <a:t>SACSCOC </a:t>
            </a:r>
            <a:r>
              <a:rPr lang="en-US" sz="2400" dirty="0" smtClean="0"/>
              <a:t>Evaluation  </a:t>
            </a:r>
            <a:r>
              <a:rPr lang="en-US" sz="2400" dirty="0"/>
              <a:t>C</a:t>
            </a:r>
            <a:r>
              <a:rPr lang="en-US" sz="2400" dirty="0" smtClean="0"/>
              <a:t>ommittee </a:t>
            </a:r>
            <a:r>
              <a:rPr lang="en-US" sz="2400" dirty="0"/>
              <a:t>in your underwear…..</a:t>
            </a:r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90" y="893402"/>
            <a:ext cx="3299528" cy="5221107"/>
          </a:xfrm>
        </p:spPr>
      </p:pic>
    </p:spTree>
    <p:extLst>
      <p:ext uri="{BB962C8B-B14F-4D97-AF65-F5344CB8AC3E}">
        <p14:creationId xmlns:p14="http://schemas.microsoft.com/office/powerpoint/2010/main" val="1543138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509085"/>
            <a:ext cx="7620000" cy="5715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0" y="1255358"/>
            <a:ext cx="7820026" cy="963967"/>
          </a:xfrm>
          <a:solidFill>
            <a:schemeClr val="bg1">
              <a:alpha val="67000"/>
            </a:schemeClr>
          </a:solidFill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dirty="0" smtClean="0"/>
              <a:t>Administrative changes occur at the college just prior to the SACSCOC team arriving on campus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77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1558" y="5032782"/>
            <a:ext cx="5738297" cy="1080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</a:t>
            </a:r>
            <a:r>
              <a:rPr lang="en-US" sz="3200" dirty="0" smtClean="0"/>
              <a:t>he rooms booked months </a:t>
            </a:r>
            <a:r>
              <a:rPr lang="en-US" sz="3200" dirty="0"/>
              <a:t>prior had been given to someone </a:t>
            </a:r>
            <a:r>
              <a:rPr lang="en-US" sz="3200" dirty="0" smtClean="0"/>
              <a:t>else.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437" y="942158"/>
            <a:ext cx="3596541" cy="38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27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654" y="365125"/>
            <a:ext cx="8158691" cy="6119019"/>
          </a:xfrm>
        </p:spPr>
      </p:pic>
      <p:sp>
        <p:nvSpPr>
          <p:cNvPr id="5" name="TextBox 4"/>
          <p:cNvSpPr txBox="1"/>
          <p:nvPr/>
        </p:nvSpPr>
        <p:spPr>
          <a:xfrm>
            <a:off x="2016654" y="4672409"/>
            <a:ext cx="8158691" cy="1200329"/>
          </a:xfrm>
          <a:prstGeom prst="rect">
            <a:avLst/>
          </a:prstGeom>
          <a:solidFill>
            <a:schemeClr val="bg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1450"/>
            <a:r>
              <a:rPr lang="en-US" sz="2400" dirty="0" smtClean="0"/>
              <a:t>A least one member of the team does not read material sent to them by the </a:t>
            </a:r>
            <a:r>
              <a:rPr lang="en-US" sz="2400" dirty="0" smtClean="0"/>
              <a:t>college. </a:t>
            </a:r>
            <a:r>
              <a:rPr lang="en-US" sz="2400" smtClean="0"/>
              <a:t>They </a:t>
            </a:r>
            <a:r>
              <a:rPr lang="en-US" sz="2400" dirty="0" smtClean="0"/>
              <a:t>literally walk </a:t>
            </a:r>
            <a:r>
              <a:rPr lang="en-US" sz="2400" dirty="0" smtClean="0"/>
              <a:t>in </a:t>
            </a:r>
            <a:r>
              <a:rPr lang="en-US" sz="2400" dirty="0" smtClean="0"/>
              <a:t>the door demanding </a:t>
            </a:r>
            <a:r>
              <a:rPr lang="en-US" sz="2400" dirty="0" smtClean="0"/>
              <a:t>documents.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918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52" y="504202"/>
            <a:ext cx="8920295" cy="5954772"/>
          </a:xfrm>
        </p:spPr>
      </p:pic>
      <p:sp>
        <p:nvSpPr>
          <p:cNvPr id="5" name="TextBox 4"/>
          <p:cNvSpPr txBox="1"/>
          <p:nvPr/>
        </p:nvSpPr>
        <p:spPr>
          <a:xfrm>
            <a:off x="2130750" y="1162228"/>
            <a:ext cx="7930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Miscommunication about technology needs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0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325" y="313850"/>
            <a:ext cx="9227773" cy="6158536"/>
          </a:xfrm>
        </p:spPr>
      </p:pic>
      <p:sp>
        <p:nvSpPr>
          <p:cNvPr id="5" name="TextBox 4"/>
          <p:cNvSpPr txBox="1"/>
          <p:nvPr/>
        </p:nvSpPr>
        <p:spPr>
          <a:xfrm>
            <a:off x="4896740" y="5212936"/>
            <a:ext cx="4777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Interviewees no-show</a:t>
            </a:r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62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12260</TotalTime>
  <Words>77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Oxenreider</dc:creator>
  <cp:lastModifiedBy>Anne Oxenreider</cp:lastModifiedBy>
  <cp:revision>29</cp:revision>
  <dcterms:created xsi:type="dcterms:W3CDTF">2016-09-21T20:07:44Z</dcterms:created>
  <dcterms:modified xsi:type="dcterms:W3CDTF">2016-11-29T16:30:48Z</dcterms:modified>
</cp:coreProperties>
</file>